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1" r:id="rId1"/>
  </p:sldMasterIdLst>
  <p:sldIdLst>
    <p:sldId id="257" r:id="rId2"/>
    <p:sldId id="259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8774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866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505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135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6995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88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913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522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340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smtClean="0"/>
              <a:t>12/9/2016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30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738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12/9/2016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2986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252969" y="831418"/>
            <a:ext cx="8791575" cy="844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 smtClean="0"/>
              <a:t>LA CLOCHETTE</a:t>
            </a:r>
            <a:br>
              <a:rPr lang="en-US" sz="5400" b="1" dirty="0" smtClean="0"/>
            </a:br>
            <a:r>
              <a:rPr lang="en-US" sz="4400" dirty="0" err="1" smtClean="0"/>
              <a:t>Répondez</a:t>
            </a:r>
            <a:r>
              <a:rPr lang="en-US" sz="4400" dirty="0" smtClean="0"/>
              <a:t> </a:t>
            </a:r>
            <a:r>
              <a:rPr lang="en-US" sz="4400" dirty="0" err="1" smtClean="0"/>
              <a:t>en</a:t>
            </a:r>
            <a:r>
              <a:rPr lang="en-US" sz="4400" dirty="0" smtClean="0"/>
              <a:t> phrases </a:t>
            </a:r>
            <a:r>
              <a:rPr lang="en-US" sz="4400" dirty="0" err="1" smtClean="0"/>
              <a:t>complètes</a:t>
            </a:r>
            <a:r>
              <a:rPr lang="en-US" sz="4400" dirty="0" smtClean="0"/>
              <a:t>.</a:t>
            </a:r>
            <a:endParaRPr lang="en-US" sz="4400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252969" y="1787091"/>
            <a:ext cx="9899941" cy="4641417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>
              <a:buFont typeface="+mj-lt"/>
              <a:buAutoNum type="arabicPeriod"/>
            </a:pPr>
            <a:r>
              <a:rPr lang="fr-FR" sz="4400" dirty="0" smtClean="0"/>
              <a:t>Est-ce que Brandon est un garçon responsable et honnête?</a:t>
            </a:r>
          </a:p>
          <a:p>
            <a:pPr marL="742950" indent="-742950">
              <a:buFont typeface="+mj-lt"/>
              <a:buAutoNum type="arabicPeriod"/>
            </a:pPr>
            <a:endParaRPr lang="fr-FR" sz="4400" dirty="0" smtClean="0"/>
          </a:p>
          <a:p>
            <a:pPr marL="742950" indent="-742950">
              <a:buFont typeface="+mj-lt"/>
              <a:buAutoNum type="arabicPeriod"/>
            </a:pPr>
            <a:r>
              <a:rPr lang="fr-FR" sz="4400" dirty="0" smtClean="0"/>
              <a:t>Est-ce tu es une fille/un garçon responsable et honnête?</a:t>
            </a:r>
            <a:endParaRPr lang="fr-FR" sz="4400" dirty="0" smtClean="0"/>
          </a:p>
        </p:txBody>
      </p:sp>
    </p:spTree>
    <p:extLst>
      <p:ext uri="{BB962C8B-B14F-4D97-AF65-F5344CB8AC3E}">
        <p14:creationId xmlns:p14="http://schemas.microsoft.com/office/powerpoint/2010/main" val="155045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183695" y="3699307"/>
            <a:ext cx="10135469" cy="159312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 smtClean="0"/>
              <a:t>Brandon Brown Ch. 6 </a:t>
            </a:r>
          </a:p>
          <a:p>
            <a:endParaRPr lang="en-US" sz="4400" dirty="0" smtClean="0"/>
          </a:p>
          <a:p>
            <a:r>
              <a:rPr lang="en-US" sz="4400" dirty="0" smtClean="0"/>
              <a:t>Mannequin Challenge Video : </a:t>
            </a:r>
          </a:p>
          <a:p>
            <a:r>
              <a:rPr lang="en-US" sz="4400" dirty="0" smtClean="0"/>
              <a:t>Each time I pause the video, please write 1-2 sentences IN FRENCH describing what you see. When we finish, you will have a written a summary of the chapter </a:t>
            </a:r>
            <a:r>
              <a:rPr lang="en-US" sz="4400" dirty="0" smtClean="0">
                <a:sym typeface="Wingdings" panose="05000000000000000000" pitchFamily="2" charset="2"/>
              </a:rPr>
              <a:t>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61183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243AF7DC-D15B-41C0-AE81-23980D1B9FC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5558</TotalTime>
  <Words>64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Calibri Light</vt:lpstr>
      <vt:lpstr>Wingdings</vt:lpstr>
      <vt:lpstr>Retrospect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4</cp:revision>
  <dcterms:created xsi:type="dcterms:W3CDTF">2016-12-07T16:38:19Z</dcterms:created>
  <dcterms:modified xsi:type="dcterms:W3CDTF">2016-12-13T12:47:07Z</dcterms:modified>
</cp:coreProperties>
</file>